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797675" cy="9926638"/>
  <p:embeddedFontLst>
    <p:embeddedFont>
      <p:font typeface="Microsoft JhengHei" panose="020B0604030504040204" pitchFamily="34" charset="-120"/>
      <p:regular r:id="rId13"/>
      <p:bold r:id="rId14"/>
    </p:embeddedFont>
    <p:embeddedFont>
      <p:font typeface="Book Antiqua" panose="02040602050305030304" pitchFamily="18" charset="0"/>
      <p:regular r:id="rId15"/>
      <p:bold r:id="rId16"/>
      <p:italic r:id="rId17"/>
      <p:boldItalic r:id="rId18"/>
    </p:embeddedFont>
    <p:embeddedFont>
      <p:font typeface="Bookman Old Style" panose="02050604050505020204" pitchFamily="18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Palatino Linotype" panose="02040502050505030304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2h4w5oGOTV1f2SwTg/NWsC3yu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879" y="1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5:notes"/>
          <p:cNvSpPr txBox="1">
            <a:spLocks noGrp="1"/>
          </p:cNvSpPr>
          <p:nvPr>
            <p:ph type="sldNum" idx="12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https://carla.readthedocs.io/en/0.9.13/build_windows/</a:t>
            </a:r>
            <a:endParaRPr/>
          </a:p>
        </p:txBody>
      </p:sp>
      <p:sp>
        <p:nvSpPr>
          <p:cNvPr id="174" name="Google Shape;17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:notes"/>
          <p:cNvSpPr txBox="1">
            <a:spLocks noGrp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/>
          <p:nvPr/>
        </p:nvSpPr>
        <p:spPr>
          <a:xfrm>
            <a:off x="301650" y="620688"/>
            <a:ext cx="1606550" cy="1524000"/>
          </a:xfrm>
          <a:prstGeom prst="rect">
            <a:avLst/>
          </a:prstGeom>
          <a:solidFill>
            <a:srgbClr val="D5E8EE"/>
          </a:solidFill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057400" y="1752600"/>
            <a:ext cx="5638800" cy="24384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2057400" y="4191000"/>
            <a:ext cx="5638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lvl="3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lvl="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lvl="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lvl="6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lvl="7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lvl="8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/>
          <p:nvPr/>
        </p:nvSpPr>
        <p:spPr>
          <a:xfrm>
            <a:off x="8299896" y="486916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8009632" y="54236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7"/>
          <p:cNvSpPr/>
          <p:nvPr/>
        </p:nvSpPr>
        <p:spPr>
          <a:xfrm>
            <a:off x="7450832" y="50419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"/>
          <p:cNvSpPr/>
          <p:nvPr/>
        </p:nvSpPr>
        <p:spPr>
          <a:xfrm>
            <a:off x="7831832" y="4571274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2035200" y="620688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7"/>
          <p:cNvSpPr txBox="1">
            <a:spLocks noGrp="1"/>
          </p:cNvSpPr>
          <p:nvPr>
            <p:ph type="dt" idx="10"/>
          </p:nvPr>
        </p:nvSpPr>
        <p:spPr>
          <a:xfrm>
            <a:off x="3886994" y="6629400"/>
            <a:ext cx="137001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1577008" y="54998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1043608" y="58808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662608" y="54236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/>
          <p:nvPr/>
        </p:nvSpPr>
        <p:spPr>
          <a:xfrm>
            <a:off x="1272208" y="4966426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7" descr="http://www.csie.ncku.edu.tw/gallery/2006/slides/2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1000" y="228600"/>
            <a:ext cx="1104181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 descr="http://www.csie.ncku.edu.tw/gallery/2006/slides/07.jpg"/>
          <p:cNvPicPr preferRelativeResize="0"/>
          <p:nvPr/>
        </p:nvPicPr>
        <p:blipFill rotWithShape="1">
          <a:blip r:embed="rId3">
            <a:alphaModFix/>
          </a:blip>
          <a:srcRect l="10798" r="17672"/>
          <a:stretch/>
        </p:blipFill>
        <p:spPr>
          <a:xfrm>
            <a:off x="6790556" y="228600"/>
            <a:ext cx="1152128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 descr="http://farm4.static.flickr.com/3241/2405183789_595d0fdf20.jpg?v=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6880" y="231067"/>
            <a:ext cx="97536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01" y="6409656"/>
            <a:ext cx="837014" cy="41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 rot="5400000">
            <a:off x="2199412" y="103664"/>
            <a:ext cx="4622800" cy="829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4918869" y="2805906"/>
            <a:ext cx="5575300" cy="207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696912" y="808038"/>
            <a:ext cx="5575300" cy="606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，文字及物件" type="txAndObj">
  <p:cSld name="TEXT_AND_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50850" y="2006600"/>
            <a:ext cx="406876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2"/>
          </p:nvPr>
        </p:nvSpPr>
        <p:spPr>
          <a:xfrm>
            <a:off x="4672013" y="2006600"/>
            <a:ext cx="40703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81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·"/>
              <a:defRPr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dt" idx="10"/>
          </p:nvPr>
        </p:nvSpPr>
        <p:spPr>
          <a:xfrm>
            <a:off x="7162800" y="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675688" y="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表格" type="tbl">
  <p:cSld name="T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dt" idx="10"/>
          </p:nvPr>
        </p:nvSpPr>
        <p:spPr>
          <a:xfrm>
            <a:off x="7162800" y="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675688" y="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95000"/>
              </a:lnSpc>
              <a:spcBef>
                <a:spcPts val="35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0850" y="2006600"/>
            <a:ext cx="406876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 sz="1800"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4672013" y="2006600"/>
            <a:ext cx="40703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-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·"/>
              <a:defRPr sz="1800"/>
            </a:lvl4pPr>
            <a:lvl5pPr marL="2286000" lvl="4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-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·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5000"/>
              </a:lnSpc>
              <a:spcBef>
                <a:spcPts val="10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-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·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-"/>
              <a:defRPr sz="2400"/>
            </a:lvl3pPr>
            <a:lvl4pPr marL="1828800" lvl="3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·"/>
              <a:defRPr sz="2000"/>
            </a:lvl4pPr>
            <a:lvl5pPr marL="2286000" lvl="4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63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5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63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5000"/>
              </a:lnSpc>
              <a:spcBef>
                <a:spcPts val="25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95000"/>
              </a:lnSpc>
              <a:spcBef>
                <a:spcPts val="225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365056" y="985520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365056" y="1938020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·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6"/>
          <p:cNvSpPr/>
          <p:nvPr/>
        </p:nvSpPr>
        <p:spPr>
          <a:xfrm>
            <a:off x="2961903" y="2286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6"/>
          <p:cNvSpPr/>
          <p:nvPr/>
        </p:nvSpPr>
        <p:spPr>
          <a:xfrm>
            <a:off x="2098303" y="228600"/>
            <a:ext cx="736600" cy="736600"/>
          </a:xfrm>
          <a:prstGeom prst="rect">
            <a:avLst/>
          </a:prstGeom>
          <a:noFill/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6"/>
          <p:cNvSpPr/>
          <p:nvPr/>
        </p:nvSpPr>
        <p:spPr>
          <a:xfrm>
            <a:off x="1228353" y="228600"/>
            <a:ext cx="742950" cy="736600"/>
          </a:xfrm>
          <a:prstGeom prst="rect">
            <a:avLst/>
          </a:prstGeom>
          <a:solidFill>
            <a:srgbClr val="D5E8EE"/>
          </a:solidFill>
          <a:ln w="19050" cap="flat" cmpd="sng">
            <a:solidFill>
              <a:srgbClr val="D5E8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6" descr="data:image/jpeg;base64,/9j/4AAQSkZJRgABAQAAAQABAAD/2wCEAAkGBxQTEhQUExQVFRUWFBUUFBUYGBgUFBUXFBUWFhQUFRQYHCggGBwlHBQUITEhJSkrLi4uFx8zODMsNygtLiwBCgoKDg0OGhAQGywkHyQsLC8sLCwsLCwsLCw0LCwsLC8sLCwsLCwsLCwsLCwsLCwsLCwsLCwsLCwsLCwsLCwsLP/AABEIAL0BCwMBIgACEQEDEQH/xAAbAAACAwEBAQAAAAAAAAAAAAADBAECBQYAB//EAD4QAAEDAgQDBAYIBQUBAQAAAAEAAhEDIQQSMUEFUWETInGBBjKRobHRFBZCU1SS4fAjUmLB0gcVM6LxciT/xAAaAQADAQEBAQAAAAAAAAAAAAABAgMEAAUG/8QAKhEAAgIBAwMEAgIDAQAAAAAAAAECEQMSITETQVEEIlKRFGHw8QVxsTL/2gAMAwEAAhEDEQA/APD00x335/JT/wAVJ9NMd9+fyU/8VkFqqWL6Lo4vivpHjPNPy/s1j6Z4778/lZ/io+umN+/P5Wf4rGLFQsR6OL4r6R3Vl5f2bR9NMd+Id+Vn+KofTPHfiHflZ/isYtVS1d0MXxX0hupLyza+uWO/EP8AYz/FVPpnjvxD/Y3/ABWKWqpau6GP4r6QyyS8m0fTPHfiH+xvyUH0zx34h/8A1+SxCFUodHH8V9IbXLybn1zx34h//X5KPrljvxFT3fJYRULujj+K+h9b8m79csb+Jqe75L31xxv4mp7vksKFK7o4/ivo7W/Ju/XDG/iantHyU/W/G/iant/RYKsF3Sh8V9C6n5Nz63Y38TU9qs30sxn4mr7VhhEaEejD4r6Fc35NxvpVjPxFT2q49KMZ+Iq/mWIwIzGrulD4r6Ec5eTab6S4v8RU/Mrj0lxf39T8yyGhHZTQ6cPC+hNcvJrU/SLFff1PzJlnHsT9/U/MsdrUwxqSWOHhfQ8ZS8ms3jWJ++qfmKt/vWI++qfmKzWorWqWiPhFNT8mg3jOI++f+YorOLV/vX/mKQY1HYxK4x8IZOXkeZxSv96/8xRBxOt96/8AMUq1iK2mptR8D7+QzeJVvvH/AJiitx1b7x/5igNYitYkaj4GVg8Rjq33tT8xWY/imIn/AJqv53fNa76UpR2D6JoOPdCTUuzOMdSQyxaDqSqWL0NRi0GeQoyp00wqGgjaBpYmWqjmp3soVTTRs4SyKrmJ40UN1FGxrEHMVSxPdgqnDrhtQiWKpanHUFXs1w2oUhehM9jyXhhyiHULQrAJjsIUFgRBqBtCM1qgNRGsXCtlmMRmMUMamadNKxLJpsR2U1NNiYpsU3IeMSrKaM2krsYmGMUnIqkCbTRmU0VrEZjFJyHSKMpphtNWYxGYxTciiRVlNGbRRKdNHZTUnIdIEyiitoozWIraak5DUAbSVuwTTaaIGJHMNHzcsVSxOuYhli9RSMWkTNJVNNOOahlqZSBQqWqhanMqjIE2oGmxMsQ3BPOoofYplIVwEyFVPPolUNKOSOpA0MUyAqeyHJGLVUDojZxT6O3kquwgTEnkvBdbDsKHCDxXvoo2BTYaZsrZXTojqBQh9HRWUE9TpJqnhUryUFYmzOZh0w2gVoMw37lF+j+Ck8pRYqEqdBMMoJptIckZlJTeQooCzKKMymmBSRWUlJzGUQLKSOykj06KYZSUpTKKIuyijspI7KaMyipOY6iAZTRmU0dtJEbTU3MNAm00QMRQ1XyqbkGgQYrZUUNU5UmoNHAOYVQ006WquRel1ET6TEjSVDRTxpqppplkFeIRNBUNBPGmq9mmWQXoiXYrzqPNOGmqmmm6h3SEDRVDSWgaag0kyyC9JmeKJVhhyneyU9kj1DukxL6OURuGTjaKI2ileUZYhFtDxRG4UHdPtoozKYSPKOsJnDC8kVmF6LRbSCMymEjzDdEQp4foi9ieSjifEm0RA7z+Wwnn8lj1eO15GQ0+ZkSItrDvgilOStCvSnRuMwpRm4MrL4Z6TB9TK5oDdnjSd9Tpf3FdWxqz5Mji6ZSME1aM5mGRmUOifDVcNUnlDoE20UVtJNBquGpHkDpFm00RrUcNVgEjmdQMBEa1XAVgEjkGigCsArQvZUrkdREKYUwphCzjgTVVe1SHaib6K7qjdsy9LoyKLNjoc7UKvaJDtF4VE/QkJ18Y/wBoFGcJMVP3/wCqHYxrBLnADrAHvXdKR3WxjheEjxHitKjGcmToBcxz8FT/AHikLlzCOkfALhuM8SNas58W9VjRoANPmUdLjyLKcWvadtS4wHMzhtuVy73BLv8ASFlwGmbRMZb7rmsNjrZGOIkjTSbaTpvopq1DTc1pi0ujXURdXUI1Znc5cHSDjWVwLyMh35HpzWtRxDXAOaZB0K+dPe+o4OAkg+t52t56Le4RSrMeInL9uYyyb2b8krhq4Gjk08nWhxVmvWRieLMZ60g8rHzHRRh+Jh4lrSNhmtJiYS9KRXrQNwPRA7xXLY/jmSG93PqdS0dJWTw3iT3VHEuPqkvMwBaRI5Lug+7A/UR7I7bE8Xpsa4zmLZBDTeQJg8lzbfSuua5hoDQ0DIROVztDOpcksViB2f8ADOae8S6wk/aty2GySwbhQYXuguLiRvJ1kA9FaOCK5M8s8pcGnxHiGSznAmJMnTq5JYPi/aWDbAQIgG5vMnU25pTC8Iq4g5qxyA94Nm7uRgTAvvdDx9ZlJuVgBIJixgbanU/Pouc3zwgKPbubT+IMa7IwSbNiJG4u4Gd+ui67h/pC5mUVbtgDMBcHmeY+S4T0Y4aXAVXz/TIjzWxxaoWtBn7UR08FmeGMrm+5oWZpKHg+j0Me1wBaQQdCEZuKHNfMeD8RqUnZWk5XXAtOYE2Hl8Fsj0hInMZI9YbrE8Vuka6pWzuRiRzVhim8wuRw3pAx8AEA8vkjO4qzew5yu/HkLqgdY3Et5j2r30xn8w9q4t/HaO1U+UlW/wByYT/yh3KHCfYFy9O2BuJ2oxTeY9qv9JbzC4r6Z/UT5/ovHGAaT7fmu/FfkFxO2+kt5hS3ENOhC4oYobl3tleOL5OJHhdD8V+TridsMQ3mFbtRzXIUMcNSXDxge5EOKB+239+am/TyGqJylR4GphR2zQJzBc7XrDN3Zc42LnHTa26TxToBm5kSP1Xvvg8lI2cfx5rDlYMx56AT8UKhxIEZnFxMWboD1AGixnvAuWk8rJRlwSZHXlyCRyplFG0bzOKPBJJAESRM7wFnnEF85+9JsSdNbAaBIhgI7omDc9eiPSeBEyeQtHmPNDVYdNBXtJa5oA2uORN1WnSBBDCGuAlriYJIPsHxTtE2JgwYDRpc6LNxLTLcpuPLXbqJlHJFVYIO3QBjTm070z4brVyOe9jngkerpqASTzn3pJtWCLae1aVHEg95xm9h4jd3tslhGPA0pPk2OHUGZs7SbWgm99Zt4bonEsd2TRETt0C5/wD3J9MuLQBm0m8fr8knSFSu/M8mN5sPdomcqdJbiab3fBu8Ow1Sq41HuytOkQHG/PYddVOM4iGv7gzEWBmQIFzO+vNJ43EvdDWTkiJmBMxmceuwWa5ha6ajs20NvbkDsi3RyVh3F1WrexNxl62I+OqNXLgXsAysymXe+ANjZHwVVrgXNsWmeUjT5L2MqAkNn7JMb3t5+PgnjEWUtxg0QWim25PdBPSDJO2i87BtNRjSA4tEN3DQNajuZ1seSrw5/eEnvHQad0TmJ8yB5Lw4tRaalV7gBmytH2nBkTA5E/BGbS5Fjb4NrDUrl53Aa3fujT2z8FSpw6k4lzqbSTEzfTx0WWMZVrQ9jmNYYA+28biSDA168tinq7Wuoscx9YG+cOIGvItA33Wd5Yuu6ZoWGe/6GcTjmU2mSLCYGvsGiwG1amId2lgxroAOhME8ugv1W3wtlJre8xplrQSIBBadyBPe67gItanTYHNkAOgkmO7bKJ9lvErFmzybcFsbcPpopKTYrxltMgPp2eBJ1EXsCIsblI45uZuaZJjTXNaSDt4ckZxcCT3TJALRIhzWi4Mzp3rxeQs2q/KQAbElzhtIJAHUAD3pcWKuR82VcIXNKo1uaJFjmHtmNdFSpjnOjMSY6rVLiBe8ACCZgHS/Lb/1K4nhzczoMAbeW3mtel9jFa7irKqYpVfdokhQMw0E8iBr5LSo8GrwDlG24n2SuT8nV4NKhxB7omOUzfxPNOGu4bT11S1Hgp+88bR8UQ8LeNDI3umtBph6eKKIeIkaGEpUwrh9kobMIZuSF1Jgto0PpJeeaKGO6e1BoNDbD9UYVBzQo5s4+vRYSXaExOvmkXVIMQOk6DyW07AjdVOEYNpWt4/BjWVLkzqRBdLogXdy2gfvkla9fO6BIBNhsBz8VrVaQjRUpNjZdLG3tYY5Et6F/oYboDtv+imlQF7C2t5J093RNZkB0zZMsaQNbZGIriYNwBJ89f30SWKfmMwTy+ZHNPsoc0RtMDZdKDYYzSM00CYtB5mYVn0LyCesSn6zwgBwQ6UQrI2LOplxvYchZEpNMG5udBaNh5KajgppPAXaEdqdEhj4GgEgxfbTRSKTZJIknXX4SvVMQlhig5wa289bBJOWOG8mNGM5bI0WOE8rRa1kvjHNzzN40ROG0cz3NfIEEy27mwCSckd8dBCXdwCvVc7I9kNm4nvCJDgQIiI9qzv/ACOHhF/wMvLE+JcTDSSz1y2CeQ5Dks3BYYVCA52WYDTlzSSQNJ02sur4T6IhnerNa/K6XNk5oBJIDZ70gT8kTjGDptIcA0ljRnbla1wkEPYAAMzRMyNJErDl9Q8k2n/P7NeL02iKaG+G8OdSYGHJJgNbMwXCSIN7mOoOiVfULajmOGUm/O9xHgFbB1GBvZVDnBE9o0k9mbQGXkCBPi2TKtjcMM7KtV0uzQ+O9LRuAdQSR5EKeLJKK0v9MvkxqW6/aJ4bigx2VwzBxEiTYtO/vt+y/WeczjLXAxI0OsgERbzlZvEeGv7UvaGiWsLcp7t5FhGsNB/9tavByEyXlolu8g2I5+HRXePW3PyRjkcPZ4H8Q6m5jiDDtDzB5mPK6ynUnOeM1nDUHeNx0Nval61d3aGdYJaRppdp5gj+yJVeH0wQ4h7Ji0OhrRqPAHxWhUZZybGcU80i27SXaNH8h5zbohY6qGjMJId4ywxp7tFbgb2VHBtT1o7vUbidZ6dFp4nh/riCQ4Re8RonUr4YuliHD+GF1Nr6dSYO2o6FNOw+IIs/TkcpKFwLh7qbic7uoAsR1ldICD49UlvuOoo5SpgHPBLnOJ3kn+6zquHcJEmOWx8l9AYwIT8M2T3bHW391z0s7S0fP6tdxgl7jFhJNvBMYXidVpEVHQNbz8V1eK4JSqDTL1A+KycR6MuHqmT7ik077M4T+sVX+k+X6o7fSV/8rUnU4JWmMnvCt9X638vvC73nbGs4BUhVdUCo6uAvVo8sIWHohuB5ITsUg1MQiGghpoT6IQziFV1ZdYVFhC6ECo8odbEgA3HggUaNSqCbhoH2QSSbd3xuoZMyTpbstDG3u+Ca2IjUpV2OvoV6jwuq52XKQf6pHvTFbABhLXyTaXbNB8T8VjebNPjZGlQxx2e4q7GLzMV5e9W4uxgf3JM3JtF+Rm6SYyyzZM2SMmnItCEWroadWbG7jO8QB4Sr0sWGOa4NkjcnUiI05FWFNhp5i24MWJvbcKreGOddosROubx0C6UZzVKnYYyUHfFF8RxV9R+YRTP9Mg8tSZiDEclt4DizsPUDmFjiKRDmtILXfaD9c0+sD1jlB5N7CCQbRYq9PDPc9uS5HKBFxBkkAbXlYZ41wbMWV3vufQ8E91ak98tAJa6m/MMzRBmm7cXDgdbERZCxvC6naszlgLxGQfxWvFgGveLGYAzHYXlc5wLjFfCvLmhz2jN21ODDTOXO60G49Ybi66TiXEhW77QHMdlbTcNGm0seJJabx5I4oSyZGn3RSc1GKa7AK9VratRtYObNpBAhpgFwMesIkXgjqV6jVnPTcGONMOcHAQHAt7tRsTDHbx6p10SznZnmm4GCM4+2c3dk6RbKSZ5DVDxFR96YaYawOcXCMjiSMwMaFkZgbEb6FUUJRVtU+H/2wOSbpDeFxjXsaBZzWzlJg3jN4kH4penRLgWgkHNma++VxJ09g+CXxdEZQ2HZwM1Nw9V1wSGnciT5eSn6S5gDXOJa7lz8j3XdCvQx5LjTPNyRqTYLEVCHOkAObMSLkj1vks/ti5xOkm3itPFN9UySCANDpbc6GEhVwBzd3++24+PmjlUk7RODT5F6jp6dORXR+j3F6p7r+8BoT6w891m4fAnWCDuIseq2cHistvclhjbdj60tjco1022pKz6OPB5JtlcHYJ3FjKSDtYN7IoHSeqHTrDRFHRIxgDqYnl7lR9Nw3R3VP/Coe4fqE1itCjp5Kb8j70Z1EHQqvZHmPemsRpnEPqGVEFJVuJNBMST7knU4m46QPf8AFaJ+rxR73/ozRwTfajZaYQMViANYWI7EuO5VasxP76H98lnl/kPESy9L5Y1Uxv8AKPP9EucS7MTMTsNPJLFHbRdEkRusjzZcjLqEIkPiBck72sPPdauF44WMLWtMwADMwQAJPPwWe6hlDTLXSJgGSOhjQqr3IKcoO1sc4xkty+JxT3mXOk/BVFzJJJtr8ygkrzVKUmykUkMGkNjPNaJzvaC2iGjK4y0ElzW+s65OkRI87rMYTpOu+ntK6ClwDFQ0Nc0tvEVWFgkwQTmgSY9yhN/s0wS7Ipw11HL2VUMh4ntMzwWuk5S5ukidQNDvcK1b0bqGq5uHeKlM5uzeHDvgAuyyLZoBHiFk46i6m8tdBI1IIcJ6ObIPknuH42rSY8NcRScabquWD/8AJuLESQkqS90WO9L2aEBgHNcRUIYRMh+YXHgPFaXAQTVDGURWDm9+RDQ1p78u+y2NzF/efjPFnVHT2jnU2+oXR2jpBBki4B3BMLS4TxGv2IpOaRRIljGm5aZNy1pOUTqbDkV05sMIpOja4HSpFlbDPaKNb+E05c38XJ/whzo7sFzSZud5usOrwurSBJpsLm5nuotLmlsZQ54aJD7v9YxGSJK9i65w+ZraxMOGcAk0mhrYDGlwJJEh08whcB4H2wrE1KrnZqdRtSkch7wBdnc8ghsu52LJ3CSunWROv5/P6G/9XGrRivxVQYgz3e9BaQA9oadIOlw4GOe628W81BUcyMjYDqeY5iBdzeYcTngf0oXE+H5WvaQHu/iGG1JLQXd0uYZIsGtsSSco5Tm1m1KLadQyWvDXFkCxsJk726LUsqnve+9ktLghnBtmmaYk2kCQbmIc08xz3Sjnupuy1AXNI9o0BVWY4A5mgCTIgQW75Y2CcxLA8AgWuSDeJtt8d7LZiVx25RizP3bjPCO8Qx5kAZm3zew+z2roGYdsbFcNncyALEEuYel9DuLLd4ZxXP0O469FaE79rJNVub/0cREKrMMzkSq4fFcwjPeDon3R2zCDCsi0j3rxoRoVVtdMNfzQ3QfayoouHUdFOaOYRab0R8OCF+Rq8A2PPNVcfL4KDTi8KWuHJABVjDzCtnI2Km366qZHNGwUfIni5VSEUUpcZIAm/wCirWa0GxB5LBodWW1b0UyJrDUQR3ngdDr4pcvRKVTKDYGdyJjw2T49OrfgWV1sP0a9Kk3UPdtDY33JS9fG5xcTy2AHlqbJFx1sPl4QvNTyzya0rgSOJJ6u4UqgadgoCJRcZ1i0eM7KS3dFGAheBTddo7suGlyL6f3UBjflJv7kJwUXuxoXLgWDjsmKNJ7yGtaXE6AXJjXRM4ThecPPaMaWtzQ50T/SLXd06o1fhFSm54MAsDXPg6B8RfzA+dlFzSdFo43yKPwr2uDXAh0wQbEeM+KviqbGxlzGwzEtygOOw1nfxhQ+XOl5zEjUuJcSdLz+4XhbW8WA20hLe5XTSNSlUJokg0rSTDAX75QSbCJJEAESVo+ivEnVD2LmhzGUnVLZmkAOYHPJaYcbj1pjbkuXFAk20jUX9UEnfpdfQv8ASvGYWkKvbPY2pUOUOcQO4ACWydJJ88oS5dGnZUCEpxdvc5r0g9axY1znAOkWYB3RUe8WkjWxMDwT3D8T2VXNSmvTpUvWdmLHOBiKbWm8u7oDvszyvt8d9Ga9Nz6uGe2rTqk96GucLkObpcXIEG8Cy5/gnG34apVZVYCS05e6M/eiwIbYxfyABAUZNzXk0Rpbobx3GaTsM9wpsZUcCKbiz+J3XN0c0DN3s17AE6HVc9xnCPDQe0FR2VmZrHZhly5hboBFps2Tqu8wGA+l0CKeJpZnVJosqMb2rezJFQOYdXQZBIuDcQSs/s6lDE1aVfK89geyYGgA90tcKLT3c4bNgbi2tkE9K1I6024s4lrWkSOXWD7bg/3Q6eJLSLkaA/vdO1cPlLA3Nl0bIIcDbM3S8EkfJBxFBoc5rrGbGIHmNR7FsxZPBjzYy1SqHzF9XeFu98/Je4c2DrB1HX9ykJINlenUMgrUsqck2jI4UqR2eCqmLlPNrTaAsTh75HJPPfAsvRpPgz3Q1Ucj0cTsVjDFFHp1Ci4nKe5tNdyKIHFI06Z19yO3Mf3dSaHTGRUKv2wi49qUDzyRG1EHEOoLDeo8FEDmoDlaRzShPlFdkE3Gptr8FWlUjYGeYn2L1TU+Kr5FYNVO1sXryXey0/vRea2RZWc8QAbA/wBlLCNh5qeporoTYFzbdVU23lXLx+ioeafsSPSplWaJMASeQEpijgHu2gcz+iaOOcn7VYspxjyxTIdbpiph3yyGOJIBAg39nSEHtCCYOvv5SmH453S2hHLS3JBqNfseLdgnSHEEQQTmG45i+6vTxTpu4m0d64gaCDtdALynsAC4ZS2QXCcoDql+W+kqMtluXg23SKsY10aAjT5TKYp4eZBBk3aT0mR7vcrGhTLwAXFmYDNo4tMbEwDeFZ9YNMvh4Ftbk/0nby/uo23wadlvInAMa1wzDeCZgRvf238UfB0WUMSyS5zHtEkENI/iNIe0xYiDCBwjCEhxcS1paS20udt3W6u5cgrcWYARkOa0kgE9nuBJidTYJZxuWlOxsco6VJqj7B6L8bzO+jVm5azWy4OdJcANQ0k7QTzmd0txDgdSi/NRYKlN3dLXO/4mF2Z3Zg9TPXdfL+CcUq0aorNqEPgB1R0OLhYkEH1gdInYcrfRaH+puHdiTRImmBBrjTPv3LnIP5p911ONwdEpxd6o9+xn4jCMFRxqPqZXFuTVvZupGWuLgJgECzuZiF0TMFTcKb63/wCjK0PpVrCoY7wyDUxd09dwn8fwNhLqjB3nN5y03BBjnI16rD4djabS6hVDmEEkOkZtRnymczQYg9NIT5I9TeJ0ZprYzvS2ialbs2ZW5WTTJEvc45IyREOBbrte4vHCPptZVqU8UKhuRmFqgcTOfvC+8tPM7r6FxDE0KJAq1qT2OdUbT1eaTSMzGOa3VskzOkiJErhvSLE03SHZjXBJLw5rqbpOhIJmGhsEaxfVLh1L20HI46b8GdjeEVKdyMzYBzAGADoTylZ5prp/R/0wq4ekab6YrUiCA093LeT3oP8AMbHmo4x9GxDO0o0/o9QAHsrZKjdJYRq6ZO0haFKUdpEXFS4M3hnEQ2GuPgV0EyFxbm/v+yYw+NqU7B3SDcezZehh9VW0jHkweDoqjQNFalXWRT4uw+s0g8xdHp4ppNjuAOs8gt8M2OfDMcsc49jcpYpN0cRssSm/qjsqp3BAU2bzavVXbUBWMyujNrdVJwKLIahvog5D+ygsxHVE7XqEtNBckz5q+l3vPwXnNi0FXPrR1Kl7dSvHZ6cUqtFGuIsCYPsnzsvGudzIt5Rt4XU1BAEIERcLkgSlWxFR4JsLXUhoPQ+5H7IEBVrMi45AIpnOD5ZtYPCZBYNa37T3Xc4bwNh4qavFaTQcpnpGv6LDrYpzmtaT3WgAAaW3PVCa3TzXov1mlVjR5342p3Nk5pJdFp02RcRSAbTfEZs0jbuui372VaLduq6DiuCa51NoENY2A3nJk3WGKlkyqMed3/Ps27RxOT4MGphSQCAb6eCWc0gkLpS2Ba0WHhyWDiG98+K2epwLGk0ZsWVzbsjtDaZItYmUxhsNmIJ9Wb/GEtHVM4asRAkx0MH23WGa29prxyV+47T0bxZbTxLHVMhIJYGtF7QcjyYHdEQfKFxvFarqYDATmkkuiA0DvZQ7U943nl1Ra1Rwtmnccx4JOvXc14IcbgzvPioR9O023Rol6iD2Vg6/FXANDMwjKSD/ADCSYdM5byB1KHQxjGAZWnfNa5G7c2+90tiHlxvHkAOZXnMVljSXBF5ZN3Z3PA/9Tq+HpCmQK4aCGl5yuubBzhJdAsPHwWVx70xrYkvIApknNY6NiA2SLwbyuWcz4olx7EIwUboGu2P9q43fOYmXTuTeVekxxNtdrx70TD0RlbpoDYRqAf7qz2QSE64EezKOL2Wu2ddp5KDiT3YJBECZM20jktXhgEOBAcMj7H+kAhJcQwrWkFtg5odHKQDAU005U0WlBqCknsBqOz3Ljm6kmfM+KXLdiLojafVFf3hfXnun4JWpf7FgQrMqQqUaMuAJ93WEQUrx+9EQDNDF5ZIkE6kHXmTOuqbwfFTIDyI57+NlnVKMGJUCmqQyzjumJKEXyjfPFaY+17ipHGqfM+xc/kXuyWj8yf6IfjxOuo4kOEtII6IbqpXNUKjmEEHy5+KeGPJ2960Y/Vwa92xCfp5J7H//2Q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6" descr="http://4.blog.xuite.net/4/3/3/b/238287346/blog_3361842/txt/151687656/0.jpg"/>
          <p:cNvPicPr preferRelativeResize="0"/>
          <p:nvPr/>
        </p:nvPicPr>
        <p:blipFill rotWithShape="1">
          <a:blip r:embed="rId15">
            <a:alphaModFix/>
          </a:blip>
          <a:srcRect t="1455"/>
          <a:stretch/>
        </p:blipFill>
        <p:spPr>
          <a:xfrm>
            <a:off x="6829561" y="317200"/>
            <a:ext cx="92836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" descr="https://encrypted-tbn2.gstatic.com/images?q=tbn:ANd9GcQHeXOTdMeui_IGWzgFhu0wxnIlK9jCUVOXhd_VHOsOqvBoOfWeAw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846701" y="317200"/>
            <a:ext cx="97377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6" descr="http://www.csie.ncku.edu.tw/gallery/2007/slides/22.JP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64913" y="317200"/>
            <a:ext cx="975869" cy="6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65056" y="229072"/>
            <a:ext cx="812415" cy="7476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arla-simulator/carl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1691680" y="1628800"/>
            <a:ext cx="6547048" cy="2562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1"/>
            </a:outerShdw>
          </a:effectLst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/>
              <a:t>Introduction to </a:t>
            </a:r>
            <a:br>
              <a:rPr lang="en-US" sz="4400" b="0"/>
            </a:br>
            <a:r>
              <a:rPr lang="en-US" sz="4400" b="0"/>
              <a:t>Linux Systems</a:t>
            </a:r>
            <a:br>
              <a:rPr lang="en-US" sz="4400" b="0"/>
            </a:br>
            <a:br>
              <a:rPr lang="en-US" sz="4400" b="0"/>
            </a:br>
            <a:r>
              <a:rPr lang="en-US" sz="4000" b="0"/>
              <a:t>Download Lite Windows Carla </a:t>
            </a:r>
            <a:endParaRPr sz="4400" b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2145804" y="4077072"/>
            <a:ext cx="5638800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Chia-Heng Tu</a:t>
            </a:r>
            <a:endParaRPr/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Dept. of Computer Science and Information Engineering</a:t>
            </a:r>
            <a:endParaRPr/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National Cheng Kung University</a:t>
            </a:r>
            <a:endParaRPr/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ookman Old Style"/>
              <a:buNone/>
            </a:pPr>
            <a:r>
              <a:rPr lang="en-US" sz="2000">
                <a:solidFill>
                  <a:srgbClr val="22226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Fall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body" idx="1"/>
          </p:nvPr>
        </p:nvSpPr>
        <p:spPr>
          <a:xfrm>
            <a:off x="722313" y="1844823"/>
            <a:ext cx="7772400" cy="256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>
              <a:solidFill>
                <a:srgbClr val="7F7F7F"/>
              </a:solidFill>
            </a:endParaRPr>
          </a:p>
        </p:txBody>
      </p:sp>
      <p:sp>
        <p:nvSpPr>
          <p:cNvPr id="196" name="Google Shape;196;p5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2024/12/17</a:t>
            </a:r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2E9C4E-05BF-ED77-F17B-08E3BE3C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0" r="5285"/>
          <a:stretch/>
        </p:blipFill>
        <p:spPr>
          <a:xfrm>
            <a:off x="810392" y="2150399"/>
            <a:ext cx="7523215" cy="4707601"/>
          </a:xfrm>
          <a:prstGeom prst="rect">
            <a:avLst/>
          </a:prstGeom>
        </p:spPr>
      </p:pic>
      <p:sp>
        <p:nvSpPr>
          <p:cNvPr id="114" name="Google Shape;114;p30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Carla Github</a:t>
            </a:r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12/17/2024</a:t>
            </a:r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8" name="Google Shape;118;p30">
            <a:hlinkClick r:id="rId4"/>
          </p:cNvPr>
          <p:cNvSpPr txBox="1"/>
          <p:nvPr/>
        </p:nvSpPr>
        <p:spPr>
          <a:xfrm>
            <a:off x="807868" y="1669002"/>
            <a:ext cx="70843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https://github.com/carla-simulator/carla</a:t>
            </a:r>
            <a:endParaRPr sz="2000" b="0" i="0" u="sng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/>
          <p:nvPr/>
        </p:nvSpPr>
        <p:spPr>
          <a:xfrm>
            <a:off x="6458521" y="6678153"/>
            <a:ext cx="540323" cy="14246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0"/>
          <p:cNvSpPr txBox="1"/>
          <p:nvPr/>
        </p:nvSpPr>
        <p:spPr>
          <a:xfrm>
            <a:off x="6939845" y="6589811"/>
            <a:ext cx="11363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here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675B16-7877-1DAB-ABD8-BB9CAE57D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2189"/>
            <a:ext cx="9144000" cy="4817211"/>
          </a:xfrm>
          <a:prstGeom prst="rect">
            <a:avLst/>
          </a:prstGeom>
        </p:spPr>
      </p:pic>
      <p:sp>
        <p:nvSpPr>
          <p:cNvPr id="125" name="Google Shape;125;p31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Download Carla</a:t>
            </a:r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12/17/2024</a:t>
            </a:r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2156558" y="3050889"/>
            <a:ext cx="1605049" cy="19829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29;p31">
            <a:extLst>
              <a:ext uri="{FF2B5EF4-FFF2-40B4-BE49-F238E27FC236}">
                <a16:creationId xmlns:a16="http://schemas.microsoft.com/office/drawing/2014/main" id="{952EBA0A-34E3-726B-1804-6156BBAAEBB9}"/>
              </a:ext>
            </a:extLst>
          </p:cNvPr>
          <p:cNvSpPr/>
          <p:nvPr/>
        </p:nvSpPr>
        <p:spPr>
          <a:xfrm>
            <a:off x="2799536" y="2062818"/>
            <a:ext cx="645715" cy="26957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4"/>
          <p:cNvGrpSpPr/>
          <p:nvPr/>
        </p:nvGrpSpPr>
        <p:grpSpPr>
          <a:xfrm>
            <a:off x="1109709" y="2555528"/>
            <a:ext cx="6924582" cy="3898433"/>
            <a:chOff x="1109709" y="2555528"/>
            <a:chExt cx="6924582" cy="3898433"/>
          </a:xfrm>
        </p:grpSpPr>
        <p:grpSp>
          <p:nvGrpSpPr>
            <p:cNvPr id="135" name="Google Shape;135;p4"/>
            <p:cNvGrpSpPr/>
            <p:nvPr/>
          </p:nvGrpSpPr>
          <p:grpSpPr>
            <a:xfrm>
              <a:off x="1109709" y="2555528"/>
              <a:ext cx="6924582" cy="3898433"/>
              <a:chOff x="1109709" y="2555528"/>
              <a:chExt cx="6924582" cy="3898433"/>
            </a:xfrm>
          </p:grpSpPr>
          <p:pic>
            <p:nvPicPr>
              <p:cNvPr id="136" name="Google Shape;136;p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109709" y="2555528"/>
                <a:ext cx="6924582" cy="38984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" name="Google Shape;137;p4"/>
              <p:cNvSpPr/>
              <p:nvPr/>
            </p:nvSpPr>
            <p:spPr>
              <a:xfrm>
                <a:off x="4625268" y="4358936"/>
                <a:ext cx="319596" cy="14798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" name="Google Shape;138;p4"/>
            <p:cNvSpPr/>
            <p:nvPr/>
          </p:nvSpPr>
          <p:spPr>
            <a:xfrm>
              <a:off x="2459116" y="3209277"/>
              <a:ext cx="319596" cy="40393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Setting Environment Variables</a:t>
            </a:r>
            <a:endParaRPr sz="3200"/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369248" y="1768128"/>
            <a:ext cx="8641587" cy="47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Install python 3.7.9 and set environment variables</a:t>
            </a:r>
            <a:endParaRPr/>
          </a:p>
        </p:txBody>
      </p:sp>
      <p:sp>
        <p:nvSpPr>
          <p:cNvPr id="141" name="Google Shape;141;p4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2024/12/17</a:t>
            </a:r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1322773" y="3622089"/>
            <a:ext cx="2414726" cy="14204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4253882" y="4608990"/>
            <a:ext cx="2910397" cy="27372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253883" y="4883509"/>
            <a:ext cx="29103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請根據安裝時的路徑找到Python37所在的位置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Open Lite Windows Carla</a:t>
            </a:r>
            <a:endParaRPr sz="3200"/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Run </a:t>
            </a:r>
            <a:r>
              <a:rPr lang="en-US">
                <a:solidFill>
                  <a:srgbClr val="0070C0"/>
                </a:solidFill>
              </a:rPr>
              <a:t>CarlaUE4.exe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2024/12/17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797" y="3214410"/>
            <a:ext cx="59340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Lite Windows Carla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2024/12/17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33" y="1885670"/>
            <a:ext cx="8302933" cy="454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Lite Windows Carla (Cont’d)</a:t>
            </a:r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Use W, A, S, D, and mouse to adjust the view</a:t>
            </a:r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12/17/2024</a:t>
            </a:r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058" y="2586660"/>
            <a:ext cx="7119891" cy="400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 Python Script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$ cd WindowsNoEditor/PythonAPI/examples</a:t>
            </a:r>
            <a:endParaRPr/>
          </a:p>
          <a:p>
            <a:pPr marL="457200" lvl="0" indent="-4064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$ pip3 install -r requirements.txt</a:t>
            </a:r>
            <a:endParaRPr/>
          </a:p>
          <a:p>
            <a:pPr marL="457200" lvl="0" indent="-4064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$ python generate_traffic.py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2024/12/17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369248" y="980728"/>
            <a:ext cx="8291513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 </a:t>
            </a: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369248" y="1933228"/>
            <a:ext cx="8291513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95000"/>
              </a:lnSpc>
              <a:spcBef>
                <a:spcPts val="1260"/>
              </a:spcBef>
              <a:spcAft>
                <a:spcPts val="0"/>
              </a:spcAft>
              <a:buSzPts val="2800"/>
              <a:buFont typeface="Arial"/>
              <a:buNone/>
            </a:pP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ldNum" idx="12"/>
          </p:nvPr>
        </p:nvSpPr>
        <p:spPr>
          <a:xfrm>
            <a:off x="8677176" y="6629400"/>
            <a:ext cx="4683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07" y="1623471"/>
            <a:ext cx="9034786" cy="52345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>
            <a:spLocks noGrp="1"/>
          </p:cNvSpPr>
          <p:nvPr>
            <p:ph type="dt" idx="10"/>
          </p:nvPr>
        </p:nvSpPr>
        <p:spPr>
          <a:xfrm>
            <a:off x="3815556" y="6629400"/>
            <a:ext cx="151288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2024/12/17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Yuan-Hao Chang's Template">
  <a:themeElements>
    <a:clrScheme name="Yuan-Hao Chang's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150</Words>
  <Application>Microsoft Office PowerPoint</Application>
  <PresentationFormat>如螢幕大小 (4:3)</PresentationFormat>
  <Paragraphs>44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Bookman Old Style</vt:lpstr>
      <vt:lpstr>Book Antiqua</vt:lpstr>
      <vt:lpstr>Arial</vt:lpstr>
      <vt:lpstr>Microsoft JhengHei</vt:lpstr>
      <vt:lpstr>Palatino Linotype</vt:lpstr>
      <vt:lpstr>Cambria Math</vt:lpstr>
      <vt:lpstr>Yuan-Hao Chang's Template</vt:lpstr>
      <vt:lpstr>Introduction to  Linux Systems  Download Lite Windows Carla </vt:lpstr>
      <vt:lpstr>Carla Github</vt:lpstr>
      <vt:lpstr>Download Carla</vt:lpstr>
      <vt:lpstr>Setting Environment Variables</vt:lpstr>
      <vt:lpstr>Open Lite Windows Carla</vt:lpstr>
      <vt:lpstr>Lite Windows Carla</vt:lpstr>
      <vt:lpstr>Lite Windows Carla (Cont’d)</vt:lpstr>
      <vt:lpstr>Test Python Script</vt:lpstr>
      <vt:lpstr>Result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chiaheng</dc:creator>
  <cp:lastModifiedBy>蔡雅彤</cp:lastModifiedBy>
  <cp:revision>2</cp:revision>
  <dcterms:created xsi:type="dcterms:W3CDTF">2007-03-22T05:32:52Z</dcterms:created>
  <dcterms:modified xsi:type="dcterms:W3CDTF">2024-12-17T15:18:20Z</dcterms:modified>
</cp:coreProperties>
</file>